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EDC4E-43B9-44CD-B811-C5C7151B162F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2F5CB-0E56-4285-96A4-8E89A5B16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animals.nationalgeographic.com/animal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Animal</a:t>
            </a:r>
            <a:br>
              <a:rPr lang="en-US" dirty="0" smtClean="0"/>
            </a:br>
            <a:r>
              <a:rPr lang="en-US" sz="2400" dirty="0" smtClean="0"/>
              <a:t>by: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National Geographic, </a:t>
            </a:r>
            <a:r>
              <a:rPr lang="en-US" u="sng" dirty="0" smtClean="0"/>
              <a:t>Animals, </a:t>
            </a:r>
            <a:r>
              <a:rPr lang="en-US" dirty="0" smtClean="0"/>
              <a:t>September 23, 2013, </a:t>
            </a:r>
            <a:r>
              <a:rPr lang="en-US" dirty="0" smtClean="0">
                <a:hlinkClick r:id="rId2"/>
              </a:rPr>
              <a:t>http://animals.nationalgeographic.com/animals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15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Animal by:  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by:</dc:title>
  <dc:creator>pmartin</dc:creator>
  <cp:lastModifiedBy>pmartin</cp:lastModifiedBy>
  <cp:revision>1</cp:revision>
  <dcterms:created xsi:type="dcterms:W3CDTF">2013-09-17T01:53:56Z</dcterms:created>
  <dcterms:modified xsi:type="dcterms:W3CDTF">2013-09-19T02:24:10Z</dcterms:modified>
</cp:coreProperties>
</file>